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6" r:id="rId2"/>
  </p:sldMasterIdLst>
  <p:notesMasterIdLst>
    <p:notesMasterId r:id="rId9"/>
  </p:notesMasterIdLst>
  <p:sldIdLst>
    <p:sldId id="12394" r:id="rId3"/>
    <p:sldId id="12424" r:id="rId4"/>
    <p:sldId id="269" r:id="rId5"/>
    <p:sldId id="12425" r:id="rId6"/>
    <p:sldId id="12427" r:id="rId7"/>
    <p:sldId id="1242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ssandro Bedeschi" initials="AB" lastIdx="13" clrIdx="0">
    <p:extLst>
      <p:ext uri="{19B8F6BF-5375-455C-9EA6-DF929625EA0E}">
        <p15:presenceInfo xmlns:p15="http://schemas.microsoft.com/office/powerpoint/2012/main" userId="45489d7ee2c5ad26" providerId="Windows Live"/>
      </p:ext>
    </p:extLst>
  </p:cmAuthor>
  <p:cmAuthor id="2" name="Alexandros Kaloxylos" initials="AK" lastIdx="3" clrIdx="1">
    <p:extLst>
      <p:ext uri="{19B8F6BF-5375-455C-9EA6-DF929625EA0E}">
        <p15:presenceInfo xmlns:p15="http://schemas.microsoft.com/office/powerpoint/2012/main" userId="a6634bbb61361a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A6C36B"/>
    <a:srgbClr val="3783C1"/>
    <a:srgbClr val="5E8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39" autoAdjust="0"/>
    <p:restoredTop sz="96327" autoAdjust="0"/>
  </p:normalViewPr>
  <p:slideViewPr>
    <p:cSldViewPr>
      <p:cViewPr varScale="1">
        <p:scale>
          <a:sx n="94" d="100"/>
          <a:sy n="94" d="100"/>
        </p:scale>
        <p:origin x="110" y="20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2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 varScale="1">
      <p:scale>
        <a:sx n="1" d="1"/>
        <a:sy n="1" d="1"/>
      </p:scale>
      <p:origin x="0" y="-5444"/>
    </p:cViewPr>
  </p:sorterViewPr>
  <p:notesViewPr>
    <p:cSldViewPr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4ABD5-A39B-4C2A-9C3A-C1163A85FAED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26398-1C20-4B8B-896B-E56FED6EEE7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2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969FF-4A44-4AD3-9DD1-2E44930A22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225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969FF-4A44-4AD3-9DD1-2E44930A22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757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969FF-4A44-4AD3-9DD1-2E44930A227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09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50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3432" y="66376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40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5F53-DCC0-4B1D-B235-7C57EDE13339}" type="datetime1">
              <a:rPr lang="fr-FR" smtClean="0"/>
              <a:pPr/>
              <a:t>23/02/2023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3425-B7E0-46C9-8668-1D222311AF4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12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51384" y="404665"/>
            <a:ext cx="10802416" cy="720080"/>
          </a:xfrm>
          <a:prstGeom prst="rect">
            <a:avLst/>
          </a:prstGeom>
        </p:spPr>
        <p:txBody>
          <a:bodyPr anchor="ctr"/>
          <a:lstStyle>
            <a:lvl1pPr algn="l">
              <a:defRPr sz="3200" b="1" i="0">
                <a:solidFill>
                  <a:schemeClr val="accent1"/>
                </a:solidFill>
                <a:latin typeface="Comfortaa" pitchFamily="2" charset="0"/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 etc.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A939B-DE0E-44E5-A9F5-5A4F61DADB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4" y="2492896"/>
            <a:ext cx="10802416" cy="3384376"/>
          </a:xfrm>
          <a:prstGeom prst="rect">
            <a:avLst/>
          </a:prstGeom>
        </p:spPr>
        <p:txBody>
          <a:bodyPr/>
          <a:lstStyle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3pPr>
            <a:lvl4pPr marL="16002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4pPr>
            <a:lvl5pPr marL="20574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2060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24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5F53-DCC0-4B1D-B235-7C57EDE13339}" type="datetime1">
              <a:rPr lang="fr-FR" smtClean="0"/>
              <a:pPr/>
              <a:t>23/02/2023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3425-B7E0-46C9-8668-1D222311AF4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4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919536" y="332656"/>
            <a:ext cx="9878402" cy="50405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/>
          <a:lstStyle>
            <a:lvl1pPr algn="l">
              <a:defRPr sz="3200" b="1" i="0">
                <a:solidFill>
                  <a:srgbClr val="002060"/>
                </a:solidFill>
                <a:latin typeface="Comfortaa" pitchFamily="2" charset="0"/>
              </a:defRPr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3425-B7E0-46C9-8668-1D222311AF4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1384" y="1484785"/>
            <a:ext cx="11246555" cy="518457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rgbClr val="002060"/>
                </a:solidFill>
                <a:latin typeface="Comfortaa Medium" pitchFamily="2" charset="0"/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rgbClr val="002060"/>
                </a:solidFill>
              </a:defRPr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3"/>
                </a:solidFill>
              </a:defRPr>
            </a:lvl3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29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 userDrawn="1"/>
        </p:nvSpPr>
        <p:spPr>
          <a:xfrm>
            <a:off x="1583500" y="19238"/>
            <a:ext cx="10363200" cy="10334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4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363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81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2"/>
            </a:gs>
            <a:gs pos="51000">
              <a:schemeClr val="bg1"/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69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3512" y="1597842"/>
            <a:ext cx="9145016" cy="1325563"/>
          </a:xfrm>
          <a:prstGeom prst="rect">
            <a:avLst/>
          </a:prstGeom>
        </p:spPr>
        <p:txBody>
          <a:bodyPr/>
          <a:lstStyle/>
          <a:p>
            <a:r>
              <a:rPr lang="en-US" b="1" i="0" u="none" strike="noStrike" cap="all" dirty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INTRODUCING THE SNS PROJECTS</a:t>
            </a:r>
          </a:p>
        </p:txBody>
      </p:sp>
      <p:sp>
        <p:nvSpPr>
          <p:cNvPr id="3" name="Sous-titre 2"/>
          <p:cNvSpPr txBox="1">
            <a:spLocks/>
          </p:cNvSpPr>
          <p:nvPr/>
        </p:nvSpPr>
        <p:spPr>
          <a:xfrm>
            <a:off x="3575720" y="5013176"/>
            <a:ext cx="6400800" cy="12241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B8E32E-B1DB-0243-BEB8-FA1860F7D916}"/>
              </a:ext>
            </a:extLst>
          </p:cNvPr>
          <p:cNvSpPr/>
          <p:nvPr/>
        </p:nvSpPr>
        <p:spPr>
          <a:xfrm>
            <a:off x="-19879" y="6021287"/>
            <a:ext cx="12211879" cy="83671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34314C-E4B7-4947-A68A-4B2EB296A1BC}"/>
              </a:ext>
            </a:extLst>
          </p:cNvPr>
          <p:cNvSpPr txBox="1"/>
          <p:nvPr/>
        </p:nvSpPr>
        <p:spPr>
          <a:xfrm>
            <a:off x="9976520" y="6378379"/>
            <a:ext cx="2061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23/02/23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1AB34-EFC4-9744-B544-5744C8CB32ED}"/>
              </a:ext>
            </a:extLst>
          </p:cNvPr>
          <p:cNvSpPr txBox="1"/>
          <p:nvPr/>
        </p:nvSpPr>
        <p:spPr>
          <a:xfrm>
            <a:off x="0" y="6270366"/>
            <a:ext cx="2207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Webinar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1DBCEB-A8CE-21B0-2B83-459A6EE061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981" y="55763"/>
            <a:ext cx="1781583" cy="1129850"/>
          </a:xfrm>
          <a:prstGeom prst="rect">
            <a:avLst/>
          </a:prstGeom>
        </p:spPr>
      </p:pic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A4A21FC-6294-00B1-3041-1CD4C6C4A3E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37"/>
            <a:ext cx="1991544" cy="1263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E44E13-5943-50BA-5142-343BCC1C1D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9856" y="104173"/>
            <a:ext cx="1775596" cy="1033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AD8AF6-485C-5859-F50F-7258A24B19CE}"/>
              </a:ext>
            </a:extLst>
          </p:cNvPr>
          <p:cNvSpPr txBox="1"/>
          <p:nvPr/>
        </p:nvSpPr>
        <p:spPr>
          <a:xfrm>
            <a:off x="2999656" y="3384044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Webinar 3 – Stream B1 and B4 Projects</a:t>
            </a:r>
          </a:p>
          <a:p>
            <a:pPr algn="ctr"/>
            <a:endParaRPr lang="en-GB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Architecture &amp; Secure Services and Security</a:t>
            </a:r>
          </a:p>
        </p:txBody>
      </p:sp>
    </p:spTree>
    <p:extLst>
      <p:ext uri="{BB962C8B-B14F-4D97-AF65-F5344CB8AC3E}">
        <p14:creationId xmlns:p14="http://schemas.microsoft.com/office/powerpoint/2010/main" val="454123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5839" y="1844824"/>
            <a:ext cx="9000200" cy="13255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The webinar will start at 12:00 CET</a:t>
            </a:r>
          </a:p>
        </p:txBody>
      </p:sp>
      <p:sp>
        <p:nvSpPr>
          <p:cNvPr id="3" name="Sous-titre 2"/>
          <p:cNvSpPr txBox="1">
            <a:spLocks/>
          </p:cNvSpPr>
          <p:nvPr/>
        </p:nvSpPr>
        <p:spPr>
          <a:xfrm>
            <a:off x="3575720" y="5013176"/>
            <a:ext cx="6400800" cy="12241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B8E32E-B1DB-0243-BEB8-FA1860F7D916}"/>
              </a:ext>
            </a:extLst>
          </p:cNvPr>
          <p:cNvSpPr/>
          <p:nvPr/>
        </p:nvSpPr>
        <p:spPr>
          <a:xfrm>
            <a:off x="-19879" y="5155058"/>
            <a:ext cx="12211879" cy="170294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1AB34-EFC4-9744-B544-5744C8CB32ED}"/>
              </a:ext>
            </a:extLst>
          </p:cNvPr>
          <p:cNvSpPr txBox="1"/>
          <p:nvPr/>
        </p:nvSpPr>
        <p:spPr>
          <a:xfrm>
            <a:off x="0" y="5157192"/>
            <a:ext cx="122118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dirty="0">
                <a:solidFill>
                  <a:srgbClr val="FFFF00"/>
                </a:solidFill>
              </a:rPr>
              <a:t>The Webinar will be recorded.</a:t>
            </a:r>
          </a:p>
          <a:p>
            <a:pPr algn="ctr">
              <a:spcAft>
                <a:spcPts val="600"/>
              </a:spcAft>
            </a:pPr>
            <a:r>
              <a:rPr lang="en-US" sz="2800" dirty="0">
                <a:solidFill>
                  <a:srgbClr val="FFFF00"/>
                </a:solidFill>
              </a:rPr>
              <a:t>All slides and the recording will become available after the Webinar.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</a:rPr>
              <a:t>Presenters</a:t>
            </a:r>
            <a:r>
              <a:rPr lang="en-US" sz="2800" dirty="0">
                <a:solidFill>
                  <a:srgbClr val="FFFF00"/>
                </a:solidFill>
              </a:rPr>
              <a:t>, please email your slides to web-support@sns-ju.eu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D86AE-4A8E-4A50-1F04-4F5EA8B6A417}"/>
              </a:ext>
            </a:extLst>
          </p:cNvPr>
          <p:cNvSpPr txBox="1"/>
          <p:nvPr/>
        </p:nvSpPr>
        <p:spPr>
          <a:xfrm>
            <a:off x="2829575" y="3645024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Please use the Chat box for your questions</a:t>
            </a:r>
          </a:p>
        </p:txBody>
      </p:sp>
    </p:spTree>
    <p:extLst>
      <p:ext uri="{BB962C8B-B14F-4D97-AF65-F5344CB8AC3E}">
        <p14:creationId xmlns:p14="http://schemas.microsoft.com/office/powerpoint/2010/main" val="206949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AF296F-C838-0947-9C5C-57684C7C0CF8}"/>
              </a:ext>
            </a:extLst>
          </p:cNvPr>
          <p:cNvSpPr txBox="1">
            <a:spLocks/>
          </p:cNvSpPr>
          <p:nvPr/>
        </p:nvSpPr>
        <p:spPr>
          <a:xfrm>
            <a:off x="485720" y="335482"/>
            <a:ext cx="11220561" cy="951137"/>
          </a:xfrm>
          <a:prstGeom prst="rect">
            <a:avLst/>
          </a:prstGeom>
          <a:noFill/>
        </p:spPr>
        <p:txBody>
          <a:bodyPr vert="horz" lIns="77418" tIns="38709" rIns="77418" bIns="38709" rtlCol="0" anchor="ctr">
            <a:noAutofit/>
          </a:bodyPr>
          <a:lstStyle>
            <a:lvl1pPr marL="576000"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667" b="0" i="0" kern="1200" cap="all" baseline="0">
                <a:solidFill>
                  <a:schemeClr val="tx1"/>
                </a:solidFill>
                <a:latin typeface="+mj-lt"/>
                <a:ea typeface="Abadi MT Condensed Light" charset="0"/>
                <a:cs typeface="Abadi MT Condensed Light" charset="0"/>
              </a:defRPr>
            </a:lvl1pPr>
          </a:lstStyle>
          <a:p>
            <a:pPr marL="0" algn="ctr">
              <a:lnSpc>
                <a:spcPct val="100000"/>
              </a:lnSpc>
            </a:pPr>
            <a:r>
              <a:rPr lang="en-GB" sz="4400" cap="none" dirty="0">
                <a:ea typeface="+mj-ea"/>
                <a:cs typeface="+mj-cs"/>
              </a:rPr>
              <a:t>Agenda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63AC83-BA28-CF43-60FC-2D2C3B700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35" y="1343104"/>
            <a:ext cx="10440341" cy="496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82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AF296F-C838-0947-9C5C-57684C7C0CF8}"/>
              </a:ext>
            </a:extLst>
          </p:cNvPr>
          <p:cNvSpPr txBox="1">
            <a:spLocks/>
          </p:cNvSpPr>
          <p:nvPr/>
        </p:nvSpPr>
        <p:spPr>
          <a:xfrm>
            <a:off x="191344" y="2708920"/>
            <a:ext cx="11220561" cy="951137"/>
          </a:xfrm>
          <a:prstGeom prst="rect">
            <a:avLst/>
          </a:prstGeom>
          <a:noFill/>
        </p:spPr>
        <p:txBody>
          <a:bodyPr vert="horz" lIns="77418" tIns="38709" rIns="77418" bIns="38709" rtlCol="0" anchor="ctr">
            <a:noAutofit/>
          </a:bodyPr>
          <a:lstStyle>
            <a:lvl1pPr marL="576000"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667" b="0" i="0" kern="1200" cap="all" baseline="0">
                <a:solidFill>
                  <a:schemeClr val="tx1"/>
                </a:solidFill>
                <a:latin typeface="+mj-lt"/>
                <a:ea typeface="Abadi MT Condensed Light" charset="0"/>
                <a:cs typeface="Abadi MT Condensed Light" charset="0"/>
              </a:defRPr>
            </a:lvl1pPr>
          </a:lstStyle>
          <a:p>
            <a:pPr marL="0" algn="ctr">
              <a:lnSpc>
                <a:spcPct val="100000"/>
              </a:lnSpc>
            </a:pPr>
            <a:r>
              <a:rPr lang="en-GB" sz="4400" cap="none" dirty="0">
                <a:ea typeface="+mj-ea"/>
                <a:cs typeface="+mj-cs"/>
              </a:rPr>
              <a:t>Short Break</a:t>
            </a:r>
          </a:p>
          <a:p>
            <a:pPr marL="0" algn="ctr">
              <a:lnSpc>
                <a:spcPct val="100000"/>
              </a:lnSpc>
            </a:pPr>
            <a:endParaRPr lang="en-GB" sz="4400" cap="none" dirty="0">
              <a:ea typeface="+mj-ea"/>
              <a:cs typeface="+mj-cs"/>
            </a:endParaRPr>
          </a:p>
          <a:p>
            <a:pPr marL="0" algn="ctr">
              <a:lnSpc>
                <a:spcPct val="100000"/>
              </a:lnSpc>
            </a:pPr>
            <a:r>
              <a:rPr lang="en-GB" sz="4400" cap="none" dirty="0">
                <a:ea typeface="+mj-ea"/>
                <a:cs typeface="+mj-cs"/>
              </a:rPr>
              <a:t>The webinar will resume at 13:25 CET</a:t>
            </a:r>
          </a:p>
        </p:txBody>
      </p:sp>
    </p:spTree>
    <p:extLst>
      <p:ext uri="{BB962C8B-B14F-4D97-AF65-F5344CB8AC3E}">
        <p14:creationId xmlns:p14="http://schemas.microsoft.com/office/powerpoint/2010/main" val="1757262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34FA-2BA3-5FD6-8C28-CFFB1C812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Q&amp;A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F2654-35CF-6B02-A4A1-DDFB492A6E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1556792"/>
            <a:ext cx="10802416" cy="4320480"/>
          </a:xfrm>
        </p:spPr>
        <p:txBody>
          <a:bodyPr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from Bernard Barani:    1:51 PM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@ Horse (Fabrizio Granelli). Your end to end scenarios includes resources that may be implemented across multiple domains, e.g. through an </a:t>
            </a:r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hyperscaler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. How can you ensure knowledge of such third party resources? i.e. how can you ensure access to resources provided across multiple heterogeneous domains, not one single uniform CSP domain?</a:t>
            </a:r>
          </a:p>
        </p:txBody>
      </p:sp>
    </p:spTree>
    <p:extLst>
      <p:ext uri="{BB962C8B-B14F-4D97-AF65-F5344CB8AC3E}">
        <p14:creationId xmlns:p14="http://schemas.microsoft.com/office/powerpoint/2010/main" val="411599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AF296F-C838-0947-9C5C-57684C7C0CF8}"/>
              </a:ext>
            </a:extLst>
          </p:cNvPr>
          <p:cNvSpPr txBox="1">
            <a:spLocks/>
          </p:cNvSpPr>
          <p:nvPr/>
        </p:nvSpPr>
        <p:spPr>
          <a:xfrm>
            <a:off x="338532" y="1844824"/>
            <a:ext cx="11220561" cy="951137"/>
          </a:xfrm>
          <a:prstGeom prst="rect">
            <a:avLst/>
          </a:prstGeom>
          <a:noFill/>
        </p:spPr>
        <p:txBody>
          <a:bodyPr vert="horz" lIns="77418" tIns="38709" rIns="77418" bIns="38709" rtlCol="0" anchor="ctr">
            <a:noAutofit/>
          </a:bodyPr>
          <a:lstStyle>
            <a:lvl1pPr marL="576000"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667" b="0" i="0" kern="1200" cap="all" baseline="0">
                <a:solidFill>
                  <a:schemeClr val="tx1"/>
                </a:solidFill>
                <a:latin typeface="+mj-lt"/>
                <a:ea typeface="Abadi MT Condensed Light" charset="0"/>
                <a:cs typeface="Abadi MT Condensed Light" charset="0"/>
              </a:defRPr>
            </a:lvl1pPr>
          </a:lstStyle>
          <a:p>
            <a:pPr marL="0" algn="ctr">
              <a:lnSpc>
                <a:spcPct val="100000"/>
              </a:lnSpc>
            </a:pPr>
            <a:r>
              <a:rPr lang="en-GB" sz="4400" cap="none" dirty="0">
                <a:ea typeface="+mj-ea"/>
                <a:cs typeface="+mj-cs"/>
              </a:rPr>
              <a:t>Next Webinar</a:t>
            </a:r>
          </a:p>
          <a:p>
            <a:pPr marL="0" algn="ctr">
              <a:lnSpc>
                <a:spcPct val="100000"/>
              </a:lnSpc>
            </a:pPr>
            <a:endParaRPr lang="en-GB" sz="4400" cap="none" dirty="0"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89861-70E3-61FD-7954-68C41396FB3A}"/>
              </a:ext>
            </a:extLst>
          </p:cNvPr>
          <p:cNvSpPr txBox="1"/>
          <p:nvPr/>
        </p:nvSpPr>
        <p:spPr>
          <a:xfrm>
            <a:off x="2207568" y="3140968"/>
            <a:ext cx="763284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Webinar 4 – Strand B2 &amp; B3 Projects</a:t>
            </a:r>
          </a:p>
          <a:p>
            <a:pPr algn="ctr"/>
            <a:r>
              <a:rPr lang="en-GB" sz="2400" b="1" dirty="0">
                <a:solidFill>
                  <a:schemeClr val="bg1">
                    <a:lumMod val="50000"/>
                  </a:schemeClr>
                </a:solidFill>
              </a:rPr>
              <a:t>Wireless Communications and Signal Processing &amp; Communication Infrastructure and Devices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A5D58FE-A37D-202B-B478-BB2F1A7C7D75}"/>
              </a:ext>
            </a:extLst>
          </p:cNvPr>
          <p:cNvSpPr txBox="1">
            <a:spLocks/>
          </p:cNvSpPr>
          <p:nvPr/>
        </p:nvSpPr>
        <p:spPr>
          <a:xfrm>
            <a:off x="338532" y="4653136"/>
            <a:ext cx="11220561" cy="951137"/>
          </a:xfrm>
          <a:prstGeom prst="rect">
            <a:avLst/>
          </a:prstGeom>
          <a:noFill/>
        </p:spPr>
        <p:txBody>
          <a:bodyPr vert="horz" lIns="77418" tIns="38709" rIns="77418" bIns="38709" rtlCol="0" anchor="ctr">
            <a:noAutofit/>
          </a:bodyPr>
          <a:lstStyle>
            <a:lvl1pPr marL="576000"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667" b="0" i="0" kern="1200" cap="all" baseline="0">
                <a:solidFill>
                  <a:schemeClr val="tx1"/>
                </a:solidFill>
                <a:latin typeface="+mj-lt"/>
                <a:ea typeface="Abadi MT Condensed Light" charset="0"/>
                <a:cs typeface="Abadi MT Condensed Light" charset="0"/>
              </a:defRPr>
            </a:lvl1pPr>
          </a:lstStyle>
          <a:p>
            <a:pPr marL="0" algn="ctr">
              <a:lnSpc>
                <a:spcPct val="100000"/>
              </a:lnSpc>
            </a:pPr>
            <a:r>
              <a:rPr lang="en-GB" sz="3200" cap="none" dirty="0">
                <a:ea typeface="+mj-ea"/>
                <a:cs typeface="+mj-cs"/>
              </a:rPr>
              <a:t>Monday 6</a:t>
            </a:r>
            <a:r>
              <a:rPr lang="en-GB" sz="3200" cap="none" baseline="30000" dirty="0">
                <a:ea typeface="+mj-ea"/>
                <a:cs typeface="+mj-cs"/>
              </a:rPr>
              <a:t>th</a:t>
            </a:r>
            <a:r>
              <a:rPr lang="en-GB" sz="3200" cap="none" dirty="0">
                <a:ea typeface="+mj-ea"/>
                <a:cs typeface="+mj-cs"/>
              </a:rPr>
              <a:t> of March, 12.00 CET</a:t>
            </a:r>
          </a:p>
        </p:txBody>
      </p:sp>
    </p:spTree>
    <p:extLst>
      <p:ext uri="{BB962C8B-B14F-4D97-AF65-F5344CB8AC3E}">
        <p14:creationId xmlns:p14="http://schemas.microsoft.com/office/powerpoint/2010/main" val="237935021"/>
      </p:ext>
    </p:extLst>
  </p:cSld>
  <p:clrMapOvr>
    <a:masterClrMapping/>
  </p:clrMapOvr>
</p:sld>
</file>

<file path=ppt/theme/theme1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eption personnalisée">
  <a:themeElements>
    <a:clrScheme name="6GSNS colours">
      <a:dk1>
        <a:srgbClr val="D5DCDF"/>
      </a:dk1>
      <a:lt1>
        <a:srgbClr val="FDFFFF"/>
      </a:lt1>
      <a:dk2>
        <a:srgbClr val="409ED7"/>
      </a:dk2>
      <a:lt2>
        <a:srgbClr val="D5DCDF"/>
      </a:lt2>
      <a:accent1>
        <a:srgbClr val="25235E"/>
      </a:accent1>
      <a:accent2>
        <a:srgbClr val="409ED7"/>
      </a:accent2>
      <a:accent3>
        <a:srgbClr val="337BB8"/>
      </a:accent3>
      <a:accent4>
        <a:srgbClr val="409ED7"/>
      </a:accent4>
      <a:accent5>
        <a:srgbClr val="FDFFFF"/>
      </a:accent5>
      <a:accent6>
        <a:srgbClr val="5A666F"/>
      </a:accent6>
      <a:hlink>
        <a:srgbClr val="25235E"/>
      </a:hlink>
      <a:folHlink>
        <a:srgbClr val="3EA0D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Words>180</Words>
  <Application>Microsoft Office PowerPoint</Application>
  <PresentationFormat>Widescreen</PresentationFormat>
  <Paragraphs>29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Comfortaa</vt:lpstr>
      <vt:lpstr>Comfortaa Medium</vt:lpstr>
      <vt:lpstr>Open Sans</vt:lpstr>
      <vt:lpstr>2_Blank slide</vt:lpstr>
      <vt:lpstr>1_Conception personnalisée</vt:lpstr>
      <vt:lpstr>INTRODUCING THE SNS PROJECTS</vt:lpstr>
      <vt:lpstr>The webinar will start at 12:00 CET</vt:lpstr>
      <vt:lpstr>PowerPoint Presentation</vt:lpstr>
      <vt:lpstr>PowerPoint Presentation</vt:lpstr>
      <vt:lpstr>Q&amp;A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SNS JU Webinar #3</dc:title>
  <dc:subject/>
  <dc:creator>Uwe Herzog, Eurescom</dc:creator>
  <cp:keywords/>
  <dc:description/>
  <cp:lastModifiedBy>Uwe Herzog</cp:lastModifiedBy>
  <cp:revision>268</cp:revision>
  <cp:lastPrinted>2022-12-15T08:36:49Z</cp:lastPrinted>
  <dcterms:created xsi:type="dcterms:W3CDTF">2014-06-02T09:56:34Z</dcterms:created>
  <dcterms:modified xsi:type="dcterms:W3CDTF">2023-02-23T13:28:11Z</dcterms:modified>
  <cp:category/>
</cp:coreProperties>
</file>